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9972000" cy="2082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277706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143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889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889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143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9"/>
    <p:restoredTop sz="94639"/>
  </p:normalViewPr>
  <p:slideViewPr>
    <p:cSldViewPr snapToGrid="0">
      <p:cViewPr varScale="1">
        <p:scale>
          <a:sx n="28" d="100"/>
          <a:sy n="28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777066" latinLnBrk="0">
      <a:defRPr sz="3600">
        <a:latin typeface="+mn-lt"/>
        <a:ea typeface="+mn-ea"/>
        <a:cs typeface="+mn-cs"/>
        <a:sym typeface="Helvetica"/>
      </a:defRPr>
    </a:lvl1pPr>
    <a:lvl2pPr indent="228600" defTabSz="2777066" latinLnBrk="0">
      <a:defRPr sz="3600">
        <a:latin typeface="+mn-lt"/>
        <a:ea typeface="+mn-ea"/>
        <a:cs typeface="+mn-cs"/>
        <a:sym typeface="Helvetica"/>
      </a:defRPr>
    </a:lvl2pPr>
    <a:lvl3pPr indent="457200" defTabSz="2777066" latinLnBrk="0">
      <a:defRPr sz="3600">
        <a:latin typeface="+mn-lt"/>
        <a:ea typeface="+mn-ea"/>
        <a:cs typeface="+mn-cs"/>
        <a:sym typeface="Helvetica"/>
      </a:defRPr>
    </a:lvl3pPr>
    <a:lvl4pPr indent="685800" defTabSz="2777066" latinLnBrk="0">
      <a:defRPr sz="3600">
        <a:latin typeface="+mn-lt"/>
        <a:ea typeface="+mn-ea"/>
        <a:cs typeface="+mn-cs"/>
        <a:sym typeface="Helvetica"/>
      </a:defRPr>
    </a:lvl4pPr>
    <a:lvl5pPr indent="914400" defTabSz="2777066" latinLnBrk="0">
      <a:defRPr sz="3600">
        <a:latin typeface="+mn-lt"/>
        <a:ea typeface="+mn-ea"/>
        <a:cs typeface="+mn-cs"/>
        <a:sym typeface="Helvetica"/>
      </a:defRPr>
    </a:lvl5pPr>
    <a:lvl6pPr indent="1143000" defTabSz="2777066" latinLnBrk="0">
      <a:defRPr sz="3600">
        <a:latin typeface="+mn-lt"/>
        <a:ea typeface="+mn-ea"/>
        <a:cs typeface="+mn-cs"/>
        <a:sym typeface="Helvetica"/>
      </a:defRPr>
    </a:lvl6pPr>
    <a:lvl7pPr indent="1371600" defTabSz="2777066" latinLnBrk="0">
      <a:defRPr sz="3600">
        <a:latin typeface="+mn-lt"/>
        <a:ea typeface="+mn-ea"/>
        <a:cs typeface="+mn-cs"/>
        <a:sym typeface="Helvetica"/>
      </a:defRPr>
    </a:lvl7pPr>
    <a:lvl8pPr indent="1600200" defTabSz="2777066" latinLnBrk="0">
      <a:defRPr sz="3600">
        <a:latin typeface="+mn-lt"/>
        <a:ea typeface="+mn-ea"/>
        <a:cs typeface="+mn-cs"/>
        <a:sym typeface="Helvetica"/>
      </a:defRPr>
    </a:lvl8pPr>
    <a:lvl9pPr indent="1828800" defTabSz="2777066" latinLnBrk="0">
      <a:defRPr sz="36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3746500" y="4743517"/>
            <a:ext cx="22479001" cy="5869517"/>
          </a:xfrm>
          <a:prstGeom prst="rect">
            <a:avLst/>
          </a:prstGeom>
        </p:spPr>
        <p:txBody>
          <a:bodyPr anchor="b"/>
          <a:lstStyle>
            <a:lvl1pPr algn="ctr">
              <a:defRPr sz="18200"/>
            </a:lvl1pPr>
          </a:lstStyle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3746500" y="10839384"/>
            <a:ext cx="22479001" cy="407041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7200"/>
            </a:lvl1pPr>
            <a:lvl2pPr marL="0" indent="457200" algn="ctr">
              <a:buSzTx/>
              <a:buFontTx/>
              <a:buNone/>
              <a:defRPr sz="7200"/>
            </a:lvl2pPr>
            <a:lvl3pPr marL="0" indent="914400" algn="ctr">
              <a:buSzTx/>
              <a:buFontTx/>
              <a:buNone/>
              <a:defRPr sz="7200"/>
            </a:lvl3pPr>
            <a:lvl4pPr marL="0" indent="1371600" algn="ctr">
              <a:buSzTx/>
              <a:buFontTx/>
              <a:buNone/>
              <a:defRPr sz="7200"/>
            </a:lvl4pPr>
            <a:lvl5pPr marL="0" indent="1828800" algn="ctr">
              <a:buSzTx/>
              <a:buFontTx/>
              <a:buNone/>
              <a:defRPr sz="7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>
            <a:spLocks noGrp="1"/>
          </p:cNvSpPr>
          <p:nvPr>
            <p:ph type="title"/>
          </p:nvPr>
        </p:nvSpPr>
        <p:spPr>
          <a:xfrm>
            <a:off x="2060575" y="2881974"/>
            <a:ext cx="25850849" cy="325867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1" name="本文レベル1…"/>
          <p:cNvSpPr txBox="1">
            <a:spLocks noGrp="1"/>
          </p:cNvSpPr>
          <p:nvPr>
            <p:ph type="body" idx="1"/>
          </p:nvPr>
        </p:nvSpPr>
        <p:spPr>
          <a:xfrm>
            <a:off x="2060575" y="6472370"/>
            <a:ext cx="25850849" cy="10697039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>
            <a:spLocks noGrp="1"/>
          </p:cNvSpPr>
          <p:nvPr>
            <p:ph type="title"/>
          </p:nvPr>
        </p:nvSpPr>
        <p:spPr>
          <a:xfrm>
            <a:off x="2044964" y="6187481"/>
            <a:ext cx="25850850" cy="7012979"/>
          </a:xfrm>
          <a:prstGeom prst="rect">
            <a:avLst/>
          </a:prstGeom>
        </p:spPr>
        <p:txBody>
          <a:bodyPr anchor="b"/>
          <a:lstStyle>
            <a:lvl1pPr>
              <a:defRPr sz="18200"/>
            </a:lvl1pPr>
          </a:lstStyle>
          <a:p>
            <a:r>
              <a:t>タイトルテキスト</a:t>
            </a:r>
          </a:p>
        </p:txBody>
      </p:sp>
      <p:sp>
        <p:nvSpPr>
          <p:cNvPr id="3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44964" y="13266804"/>
            <a:ext cx="25850850" cy="368796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72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72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72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72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7200">
                <a:solidFill>
                  <a:srgbClr val="757575"/>
                </a:solidFill>
              </a:defRPr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タイトルテキスト"/>
          <p:cNvSpPr txBox="1">
            <a:spLocks noGrp="1"/>
          </p:cNvSpPr>
          <p:nvPr>
            <p:ph type="title"/>
          </p:nvPr>
        </p:nvSpPr>
        <p:spPr>
          <a:xfrm>
            <a:off x="2060575" y="2881974"/>
            <a:ext cx="25850849" cy="325867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9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2060575" y="6472370"/>
            <a:ext cx="12738100" cy="10697039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タイトルテキスト"/>
          <p:cNvSpPr txBox="1">
            <a:spLocks noGrp="1"/>
          </p:cNvSpPr>
          <p:nvPr>
            <p:ph type="title"/>
          </p:nvPr>
        </p:nvSpPr>
        <p:spPr>
          <a:xfrm>
            <a:off x="2064479" y="2881974"/>
            <a:ext cx="25850849" cy="325867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64479" y="6117234"/>
            <a:ext cx="12679560" cy="202545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7200" b="1"/>
            </a:lvl1pPr>
            <a:lvl2pPr marL="0" indent="457200">
              <a:buSzTx/>
              <a:buFontTx/>
              <a:buNone/>
              <a:defRPr sz="7200" b="1"/>
            </a:lvl2pPr>
            <a:lvl3pPr marL="0" indent="914400">
              <a:buSzTx/>
              <a:buFontTx/>
              <a:buNone/>
              <a:defRPr sz="7200" b="1"/>
            </a:lvl3pPr>
            <a:lvl4pPr marL="0" indent="1371600">
              <a:buSzTx/>
              <a:buFontTx/>
              <a:buNone/>
              <a:defRPr sz="7200" b="1"/>
            </a:lvl4pPr>
            <a:lvl5pPr marL="0" indent="1828800">
              <a:buSzTx/>
              <a:buFontTx/>
              <a:buNone/>
              <a:defRPr sz="7200" b="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9" name="テキスト プレースホルダー 4"/>
          <p:cNvSpPr>
            <a:spLocks noGrp="1"/>
          </p:cNvSpPr>
          <p:nvPr>
            <p:ph type="body" sz="quarter" idx="21"/>
          </p:nvPr>
        </p:nvSpPr>
        <p:spPr>
          <a:xfrm>
            <a:off x="15173325" y="6117234"/>
            <a:ext cx="12742003" cy="2025451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sz="7200" b="1"/>
            </a:pPr>
            <a:endParaRPr/>
          </a:p>
        </p:txBody>
      </p:sp>
      <p:sp>
        <p:nvSpPr>
          <p:cNvPr id="5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タイトルテキスト"/>
          <p:cNvSpPr txBox="1">
            <a:spLocks noGrp="1"/>
          </p:cNvSpPr>
          <p:nvPr>
            <p:ph type="title"/>
          </p:nvPr>
        </p:nvSpPr>
        <p:spPr>
          <a:xfrm>
            <a:off x="2060575" y="2881974"/>
            <a:ext cx="25850849" cy="3258676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タイトルテキスト"/>
          <p:cNvSpPr txBox="1">
            <a:spLocks noGrp="1"/>
          </p:cNvSpPr>
          <p:nvPr>
            <p:ph type="title"/>
          </p:nvPr>
        </p:nvSpPr>
        <p:spPr>
          <a:xfrm>
            <a:off x="2064479" y="3108325"/>
            <a:ext cx="9666750" cy="3933826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タイトルテキスト</a:t>
            </a:r>
          </a:p>
        </p:txBody>
      </p:sp>
      <p:sp>
        <p:nvSpPr>
          <p:cNvPr id="73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12742003" y="4411795"/>
            <a:ext cx="15173326" cy="11980995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  <a:lvl2pPr marL="1240971" indent="-783771">
              <a:defRPr sz="9600"/>
            </a:lvl2pPr>
            <a:lvl3pPr marL="1828800" indent="-914400">
              <a:defRPr sz="9600"/>
            </a:lvl3pPr>
            <a:lvl4pPr marL="2468879" indent="-1097279">
              <a:defRPr sz="9600"/>
            </a:lvl4pPr>
            <a:lvl5pPr marL="2926079" indent="-1097279">
              <a:defRPr sz="96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4" name="テキスト プレースホルダー 3"/>
          <p:cNvSpPr>
            <a:spLocks noGrp="1"/>
          </p:cNvSpPr>
          <p:nvPr>
            <p:ph type="body" sz="quarter" idx="21"/>
          </p:nvPr>
        </p:nvSpPr>
        <p:spPr>
          <a:xfrm>
            <a:off x="2064479" y="7042150"/>
            <a:ext cx="9666750" cy="9370154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4800"/>
            </a:pPr>
            <a:endParaRPr/>
          </a:p>
        </p:txBody>
      </p:sp>
      <p:sp>
        <p:nvSpPr>
          <p:cNvPr id="7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タイトルテキスト"/>
          <p:cNvSpPr txBox="1">
            <a:spLocks noGrp="1"/>
          </p:cNvSpPr>
          <p:nvPr>
            <p:ph type="title"/>
          </p:nvPr>
        </p:nvSpPr>
        <p:spPr>
          <a:xfrm>
            <a:off x="2064479" y="3108325"/>
            <a:ext cx="9666750" cy="3933826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タイトルテキスト</a:t>
            </a:r>
          </a:p>
        </p:txBody>
      </p:sp>
      <p:sp>
        <p:nvSpPr>
          <p:cNvPr id="83" name="図プレースホルダー 2"/>
          <p:cNvSpPr>
            <a:spLocks noGrp="1"/>
          </p:cNvSpPr>
          <p:nvPr>
            <p:ph type="pic" sz="half" idx="21"/>
          </p:nvPr>
        </p:nvSpPr>
        <p:spPr>
          <a:xfrm>
            <a:off x="12742003" y="4411795"/>
            <a:ext cx="15173326" cy="1198099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2064479" y="7042150"/>
            <a:ext cx="9666750" cy="937015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/>
            </a:lvl1pPr>
            <a:lvl2pPr marL="0" indent="457200">
              <a:buSzTx/>
              <a:buFontTx/>
              <a:buNone/>
              <a:defRPr sz="4800"/>
            </a:lvl2pPr>
            <a:lvl3pPr marL="0" indent="914400">
              <a:buSzTx/>
              <a:buFontTx/>
              <a:buNone/>
              <a:defRPr sz="4800"/>
            </a:lvl3pPr>
            <a:lvl4pPr marL="0" indent="1371600">
              <a:buSzTx/>
              <a:buFontTx/>
              <a:buNone/>
              <a:defRPr sz="4800"/>
            </a:lvl4pPr>
            <a:lvl5pPr marL="0" indent="1828800">
              <a:buSzTx/>
              <a:buFontTx/>
              <a:buNone/>
              <a:defRPr sz="4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8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1498600" y="2210726"/>
            <a:ext cx="26974801" cy="37074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12394" tIns="112394" rIns="112394" bIns="112394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1498600" y="5918200"/>
            <a:ext cx="26974801" cy="12925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12394" tIns="112394" rIns="112394" bIns="112394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27165389" y="17673756"/>
            <a:ext cx="746036" cy="770891"/>
          </a:xfrm>
          <a:prstGeom prst="rect">
            <a:avLst/>
          </a:prstGeom>
          <a:ln w="25400">
            <a:miter lim="400000"/>
          </a:ln>
        </p:spPr>
        <p:txBody>
          <a:bodyPr wrap="none" lIns="112394" tIns="112394" rIns="112394" bIns="112394" anchor="ctr">
            <a:spAutoFit/>
          </a:bodyPr>
          <a:lstStyle>
            <a:lvl1pPr algn="r">
              <a:defRPr sz="3600">
                <a:solidFill>
                  <a:srgbClr val="757575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7770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85800" marR="0" indent="-685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1257300" marR="0" indent="-8001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874520" marR="0" indent="-96012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24384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8956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33528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8100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42672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724400" marR="0" indent="-1066800" algn="l" defTabSz="2777066" rtl="0" latinLnBrk="0">
        <a:lnSpc>
          <a:spcPct val="90000"/>
        </a:lnSpc>
        <a:spcBef>
          <a:spcPts val="3000"/>
        </a:spcBef>
        <a:spcAft>
          <a:spcPts val="0"/>
        </a:spcAft>
        <a:buClrTx/>
        <a:buSzPct val="100000"/>
        <a:buFont typeface="Arial"/>
        <a:buChar char="•"/>
        <a:tabLst/>
        <a:defRPr sz="8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27770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00むし歯の原因.png" descr="00むし歯の原因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ミュータンス菌.png" descr="ミュータンス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5426" y="11197174"/>
            <a:ext cx="7073901" cy="786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copyright.png" descr="copy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1ミュータンス菌の種類.png" descr="01ミュータンス菌の種類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copyright.png" descr="copy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02ミュータンス菌の割合.png" descr="02ミュータンス菌の割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copyright.png" descr="copy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03ミュータンス菌の質が変わるメカニズム.png" descr="03ミュータンス菌の質が変わるメカニズム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メカニズム1.png" descr="メカニズム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61" y="3597740"/>
            <a:ext cx="11404601" cy="7734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D06D7D4-2D36-CA34-82E0-F328D5CAC285}"/>
              </a:ext>
            </a:extLst>
          </p:cNvPr>
          <p:cNvGrpSpPr/>
          <p:nvPr/>
        </p:nvGrpSpPr>
        <p:grpSpPr>
          <a:xfrm>
            <a:off x="2967161" y="11141040"/>
            <a:ext cx="11404601" cy="8700001"/>
            <a:chOff x="2967161" y="11141040"/>
            <a:chExt cx="11404601" cy="8700001"/>
          </a:xfrm>
        </p:grpSpPr>
        <p:pic>
          <p:nvPicPr>
            <p:cNvPr id="106" name="メカニズム2.png" descr="メカニズム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67161" y="12106740"/>
              <a:ext cx="11404601" cy="77343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9" name="矢印.png" descr="矢印.png"/>
            <p:cNvPicPr>
              <a:picLocks noChangeAspect="1"/>
            </p:cNvPicPr>
            <p:nvPr/>
          </p:nvPicPr>
          <p:blipFill>
            <a:blip r:embed="rId5"/>
            <a:srcRect l="108" r="108"/>
            <a:stretch>
              <a:fillRect/>
            </a:stretch>
          </p:blipFill>
          <p:spPr>
            <a:xfrm>
              <a:off x="7943923" y="11141040"/>
              <a:ext cx="1451078" cy="1532829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96602E-DB59-A476-66A3-5204A04F8E24}"/>
              </a:ext>
            </a:extLst>
          </p:cNvPr>
          <p:cNvGrpSpPr/>
          <p:nvPr/>
        </p:nvGrpSpPr>
        <p:grpSpPr>
          <a:xfrm>
            <a:off x="14355848" y="3597740"/>
            <a:ext cx="12614314" cy="8663041"/>
            <a:chOff x="14355848" y="3597740"/>
            <a:chExt cx="12614314" cy="8663041"/>
          </a:xfrm>
        </p:grpSpPr>
        <p:pic>
          <p:nvPicPr>
            <p:cNvPr id="107" name="メカニズム3.png" descr="メカニズム3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65561" y="3597740"/>
              <a:ext cx="11404601" cy="77343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1" name="矢印.png" descr="矢印.png"/>
            <p:cNvPicPr>
              <a:picLocks noChangeAspect="1"/>
            </p:cNvPicPr>
            <p:nvPr/>
          </p:nvPicPr>
          <p:blipFill>
            <a:blip r:embed="rId5"/>
            <a:srcRect l="108" r="108"/>
            <a:stretch>
              <a:fillRect/>
            </a:stretch>
          </p:blipFill>
          <p:spPr>
            <a:xfrm rot="14019586">
              <a:off x="14396724" y="10768827"/>
              <a:ext cx="1451078" cy="153282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12" name="copyright.png" descr="copyrigh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E4699E-4E3F-3A0B-6051-9C765A4C5112}"/>
              </a:ext>
            </a:extLst>
          </p:cNvPr>
          <p:cNvGrpSpPr/>
          <p:nvPr/>
        </p:nvGrpSpPr>
        <p:grpSpPr>
          <a:xfrm>
            <a:off x="15565561" y="11141040"/>
            <a:ext cx="11404601" cy="8700001"/>
            <a:chOff x="15565561" y="11141040"/>
            <a:chExt cx="11404601" cy="8700001"/>
          </a:xfrm>
        </p:grpSpPr>
        <p:pic>
          <p:nvPicPr>
            <p:cNvPr id="108" name="メカニズム4.png" descr="メカニズム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65561" y="12106740"/>
              <a:ext cx="11404601" cy="773430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0" name="矢印.png" descr="矢印.png"/>
            <p:cNvPicPr>
              <a:picLocks noChangeAspect="1"/>
            </p:cNvPicPr>
            <p:nvPr/>
          </p:nvPicPr>
          <p:blipFill>
            <a:blip r:embed="rId5"/>
            <a:srcRect l="108" r="108"/>
            <a:stretch>
              <a:fillRect/>
            </a:stretch>
          </p:blipFill>
          <p:spPr>
            <a:xfrm>
              <a:off x="20542374" y="11141040"/>
              <a:ext cx="1451078" cy="1532829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04キシリトールを3ヶ月摂り続けると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4キシリトールを3ヶ月摂り続けるとB.png" descr="04キシリトールを3ヶ月摂り続けると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copyright.png" descr="copyrig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05キシリトールの効果的な摂り方A.png" descr="05キシリトールの効果的な摂り方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5キシリトールの効果的な摂り方B.png" descr="05キシリトールの効果的な摂り方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15" y="4740459"/>
            <a:ext cx="8216901" cy="140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5キシリトールの効果的な摂り方C.png" descr="05キシリトールの効果的な摂り方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550" y="4740459"/>
            <a:ext cx="8216900" cy="140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05キシリトールの効果的な摂り方D.png" descr="05キシリトールの効果的な摂り方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9184" y="4740459"/>
            <a:ext cx="8216901" cy="140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copyright.png" descr="copyrigh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6キシリトール製品の選び方A.png" descr="06キシリトール製品の選び方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72000" cy="208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6キシリトール製品の選び方B.png" descr="06キシリトール製品の選び方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9291843"/>
            <a:ext cx="22479000" cy="932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チェック印.png" descr="チェック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759" y="4801341"/>
            <a:ext cx="1104901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チェック印.png" descr="チェック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759" y="6503141"/>
            <a:ext cx="1104901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線"/>
          <p:cNvSpPr/>
          <p:nvPr/>
        </p:nvSpPr>
        <p:spPr>
          <a:xfrm>
            <a:off x="16179800" y="13462000"/>
            <a:ext cx="4437196" cy="0"/>
          </a:xfrm>
          <a:prstGeom prst="line">
            <a:avLst/>
          </a:prstGeom>
          <a:ln w="127000">
            <a:solidFill>
              <a:srgbClr val="EE738F"/>
            </a:solidFill>
            <a:miter lim="400000"/>
          </a:ln>
        </p:spPr>
        <p:txBody>
          <a:bodyPr lIns="112394" tIns="112394" rIns="112394" bIns="112394"/>
          <a:lstStyle/>
          <a:p>
            <a:endParaRPr/>
          </a:p>
        </p:txBody>
      </p:sp>
      <p:sp>
        <p:nvSpPr>
          <p:cNvPr id="129" name="線"/>
          <p:cNvSpPr/>
          <p:nvPr/>
        </p:nvSpPr>
        <p:spPr>
          <a:xfrm>
            <a:off x="15925800" y="14262100"/>
            <a:ext cx="6501461" cy="0"/>
          </a:xfrm>
          <a:prstGeom prst="line">
            <a:avLst/>
          </a:prstGeom>
          <a:ln w="127000">
            <a:solidFill>
              <a:srgbClr val="EE738F"/>
            </a:solidFill>
            <a:miter lim="400000"/>
          </a:ln>
        </p:spPr>
        <p:txBody>
          <a:bodyPr lIns="112394" tIns="112394" rIns="112394" bIns="112394"/>
          <a:lstStyle/>
          <a:p>
            <a:endParaRPr/>
          </a:p>
        </p:txBody>
      </p:sp>
      <p:pic>
        <p:nvPicPr>
          <p:cNvPr id="130" name="copyright.png" descr="copyrigh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pyright.png" descr="copyr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885" y="19928284"/>
            <a:ext cx="2052576" cy="533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EF94694-4530-13E2-FDA4-ECAE32BC4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2302"/>
            <a:ext cx="29972000" cy="2082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F75DA5F-14A5-66D0-CCC2-4DBADDFB3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129" y="11624216"/>
            <a:ext cx="18043741" cy="724364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12394" tIns="112394" rIns="112394" bIns="112394" numCol="1" spcCol="38100" rtlCol="0" anchor="ctr">
        <a:spAutoFit/>
      </a:bodyPr>
      <a:lstStyle>
        <a:defPPr marL="0" marR="0" indent="0" algn="l" defTabSz="27770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2394" tIns="112394" rIns="112394" bIns="112394" numCol="1" spcCol="38100" rtlCol="0" anchor="t">
        <a:spAutoFit/>
      </a:bodyPr>
      <a:lstStyle>
        <a:defPPr marL="0" marR="0" indent="0" algn="l" defTabSz="27770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テーマ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112394" tIns="112394" rIns="112394" bIns="112394" numCol="1" spcCol="38100" rtlCol="0" anchor="ctr">
        <a:spAutoFit/>
      </a:bodyPr>
      <a:lstStyle>
        <a:defPPr marL="0" marR="0" indent="0" algn="l" defTabSz="27770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2394" tIns="112394" rIns="112394" bIns="112394" numCol="1" spcCol="38100" rtlCol="0" anchor="t">
        <a:spAutoFit/>
      </a:bodyPr>
      <a:lstStyle>
        <a:defPPr marL="0" marR="0" indent="0" algn="l" defTabSz="277706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ユーザー設定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Arial</vt:lpstr>
      <vt:lpstr>Helvetica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2026-06-01T08:35:35Z</dcterms:modified>
</cp:coreProperties>
</file>